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1" r:id="rId2"/>
  </p:sldMasterIdLst>
  <p:notesMasterIdLst>
    <p:notesMasterId r:id="rId20"/>
  </p:notesMasterIdLst>
  <p:sldIdLst>
    <p:sldId id="260" r:id="rId3"/>
    <p:sldId id="261" r:id="rId4"/>
    <p:sldId id="304" r:id="rId5"/>
    <p:sldId id="305" r:id="rId6"/>
    <p:sldId id="306" r:id="rId7"/>
    <p:sldId id="308" r:id="rId8"/>
    <p:sldId id="310" r:id="rId9"/>
    <p:sldId id="312" r:id="rId10"/>
    <p:sldId id="314" r:id="rId11"/>
    <p:sldId id="316" r:id="rId12"/>
    <p:sldId id="318" r:id="rId13"/>
    <p:sldId id="319" r:id="rId14"/>
    <p:sldId id="326" r:id="rId15"/>
    <p:sldId id="321" r:id="rId16"/>
    <p:sldId id="323" r:id="rId17"/>
    <p:sldId id="327" r:id="rId18"/>
    <p:sldId id="325" r:id="rId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99"/>
    <a:srgbClr val="CC0099"/>
    <a:srgbClr val="CC3399"/>
    <a:srgbClr val="9900CC"/>
    <a:srgbClr val="CC00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3" autoAdjust="0"/>
    <p:restoredTop sz="94614" autoAdjust="0"/>
  </p:normalViewPr>
  <p:slideViewPr>
    <p:cSldViewPr>
      <p:cViewPr varScale="1">
        <p:scale>
          <a:sx n="45" d="100"/>
          <a:sy n="4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5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095B-7A7C-4159-A482-D5FFFE317B21}" type="datetimeFigureOut">
              <a:rPr lang="en-US" smtClean="0"/>
              <a:pPr/>
              <a:t>11/11/2012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269D-87DB-4827-B8BC-CDB08F4FE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8928992" cy="792088"/>
          </a:xfrm>
        </p:spPr>
        <p:txBody>
          <a:bodyPr anchor="t" anchorCtr="0">
            <a:noAutofit/>
          </a:bodyPr>
          <a:lstStyle>
            <a:lvl1pPr algn="l">
              <a:defRPr lang="en-US" altLang="en-US" sz="4000" b="1" kern="1200" dirty="0" smtClean="0">
                <a:solidFill>
                  <a:srgbClr val="002060"/>
                </a:solidFill>
                <a:latin typeface="08서울남산체 EB" pitchFamily="18" charset="-127"/>
                <a:ea typeface="08서울남산체 EB" pitchFamily="18" charset="-127"/>
                <a:cs typeface="+mn-cs"/>
              </a:defRPr>
            </a:lvl1pPr>
          </a:lstStyle>
          <a:p>
            <a:r>
              <a:rPr lang="en-US" dirty="0" smtClean="0"/>
              <a:t>&lt;</a:t>
            </a:r>
            <a:r>
              <a:rPr lang="en-US" altLang="ko-KR" dirty="0" smtClean="0"/>
              <a:t>Sub-topic&gt; 1. </a:t>
            </a:r>
            <a:r>
              <a:rPr lang="ko-KR" altLang="en-US" dirty="0" smtClean="0"/>
              <a:t>예수 사랑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980728"/>
            <a:ext cx="8928992" cy="525658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baseline="0">
                <a:solidFill>
                  <a:srgbClr val="333399"/>
                </a:solidFill>
                <a:latin typeface="08서울남산체 EB" pitchFamily="18" charset="-127"/>
                <a:ea typeface="08서울남산체 EB" pitchFamily="18" charset="-12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/>
              <a:t>&lt;Bible Verse&gt;</a:t>
            </a:r>
            <a:br>
              <a:rPr lang="en-US" altLang="ko-KR" dirty="0" smtClean="0"/>
            </a:br>
            <a:r>
              <a:rPr lang="ko-KR" altLang="en-US" dirty="0" smtClean="0"/>
              <a:t>창세기 </a:t>
            </a:r>
            <a:r>
              <a:rPr lang="en-US" altLang="ko-KR" dirty="0" smtClean="0"/>
              <a:t>1:1 </a:t>
            </a:r>
            <a:r>
              <a:rPr lang="en-US" dirty="0" smtClean="0"/>
              <a:t>(Shift-Enter)</a:t>
            </a:r>
            <a:br>
              <a:rPr lang="en-US" dirty="0" smtClean="0"/>
            </a:br>
            <a:r>
              <a:rPr lang="ko-KR" altLang="en-US" dirty="0" smtClean="0"/>
              <a:t>태초에 하나님이 천지를 창조하시니라 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683568" y="1988840"/>
            <a:ext cx="7776864" cy="3240360"/>
          </a:xfrm>
          <a:prstGeom prst="roundRect">
            <a:avLst>
              <a:gd name="adj" fmla="val 16667"/>
            </a:avLst>
          </a:prstGeom>
          <a:solidFill>
            <a:schemeClr val="bg1">
              <a:alpha val="5098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endParaRPr lang="en-US" altLang="ko-KR" sz="8800" dirty="0" smtClean="0">
              <a:solidFill>
                <a:schemeClr val="accent2"/>
              </a:solidFill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620689"/>
            <a:ext cx="7772400" cy="1296144"/>
          </a:xfrm>
        </p:spPr>
        <p:txBody>
          <a:bodyPr>
            <a:normAutofit/>
          </a:bodyPr>
          <a:lstStyle>
            <a:lvl1pPr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한강체 EB" pitchFamily="18" charset="-127"/>
                <a:ea typeface="서울한강체 EB" pitchFamily="18" charset="-127"/>
              </a:defRPr>
            </a:lvl1pPr>
          </a:lstStyle>
          <a:p>
            <a:r>
              <a:rPr lang="en-US" altLang="ko-KR" dirty="0" smtClean="0"/>
              <a:t>&lt;Heading&gt;</a:t>
            </a:r>
            <a:br>
              <a:rPr lang="en-US" altLang="ko-KR" dirty="0" smtClean="0"/>
            </a:br>
            <a:r>
              <a:rPr lang="en-US" altLang="ko-KR" dirty="0" smtClean="0"/>
              <a:t>Today’s Sermon</a:t>
            </a:r>
            <a:endParaRPr lang="ko-KR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2060848"/>
            <a:ext cx="7560840" cy="3096344"/>
          </a:xfrm>
          <a:noFill/>
          <a:ln w="0" cap="rnd">
            <a:noFill/>
            <a:round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lang="en-US" altLang="en-US" sz="8800" kern="1200" dirty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z="8800" dirty="0" smtClean="0">
                <a:solidFill>
                  <a:schemeClr val="accent2"/>
                </a:solidFill>
                <a:latin typeface="08서울남산체 EB" pitchFamily="18" charset="-127"/>
                <a:ea typeface="08서울남산체 EB" pitchFamily="18" charset="-127"/>
              </a:rPr>
              <a:t>&lt;Title of Message&gt;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AA9E5F-5D82-48F9-8466-5BC07B7AF1BA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4A933-964F-4FFC-8FC5-6D9255C35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/>
          </p:cNvSpPr>
          <p:nvPr userDrawn="1"/>
        </p:nvSpPr>
        <p:spPr bwMode="auto">
          <a:xfrm>
            <a:off x="2483768" y="1268760"/>
            <a:ext cx="4248150" cy="920750"/>
          </a:xfrm>
          <a:prstGeom prst="roundRect">
            <a:avLst>
              <a:gd name="adj" fmla="val 16667"/>
            </a:avLst>
          </a:prstGeom>
          <a:solidFill>
            <a:srgbClr val="FFFFFF">
              <a:alpha val="65881"/>
            </a:srgbClr>
          </a:solidFill>
          <a:ln w="9525" algn="ctr">
            <a:solidFill>
              <a:srgbClr val="969696"/>
            </a:solidFill>
            <a:round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90000"/>
              </a:lnSpc>
            </a:pPr>
            <a:endParaRPr lang="ko-KR" altLang="ko-KR" sz="5400" b="1">
              <a:solidFill>
                <a:srgbClr val="CC00CC"/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268760"/>
            <a:ext cx="4248472" cy="936104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한강체 EB" pitchFamily="18" charset="-127"/>
                <a:ea typeface="서울한강체 EB" pitchFamily="18" charset="-127"/>
              </a:defRPr>
            </a:lvl1pPr>
          </a:lstStyle>
          <a:p>
            <a:r>
              <a:rPr lang="en-US" altLang="ko-KR" dirty="0" smtClean="0"/>
              <a:t>&lt;</a:t>
            </a:r>
            <a:r>
              <a:rPr lang="ko-KR" altLang="en-US" dirty="0" smtClean="0"/>
              <a:t>제목</a:t>
            </a:r>
            <a:r>
              <a:rPr lang="en-US" altLang="ko-KR" dirty="0" smtClean="0"/>
              <a:t>&gt;</a:t>
            </a:r>
            <a:br>
              <a:rPr lang="en-US" altLang="ko-KR" dirty="0" smtClean="0"/>
            </a:br>
            <a:r>
              <a:rPr lang="en-US" altLang="ko-KR" dirty="0" smtClean="0"/>
              <a:t>Scripture Reading</a:t>
            </a:r>
            <a:endParaRPr lang="ko-KR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9712" y="3068960"/>
            <a:ext cx="5112568" cy="2569840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ct val="20000"/>
              </a:spcBef>
              <a:buNone/>
              <a:defRPr lang="en-US" altLang="ko-KR" sz="4800" b="1" kern="1200" dirty="0" smtClean="0">
                <a:solidFill>
                  <a:srgbClr val="000066"/>
                </a:solidFill>
                <a:latin typeface="08서울남산체 EB" pitchFamily="18" charset="-127"/>
                <a:ea typeface="08서울남산체 EB" pitchFamily="18" charset="-127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altLang="ko-KR" sz="4800" dirty="0" smtClean="0">
                <a:solidFill>
                  <a:srgbClr val="000066"/>
                </a:solidFill>
                <a:latin typeface="08서울남산체 EB" pitchFamily="18" charset="-127"/>
                <a:ea typeface="08서울남산체 EB" pitchFamily="18" charset="-127"/>
              </a:rPr>
              <a:t>&lt;Bible Verses&gt;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7" name="Picture 3" descr="C:\Documents and Settings\Media-Recording-PC\Desktop\Stuff\LJLPC and To1Another Logo Combined (Clear)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805264"/>
            <a:ext cx="2613596" cy="8527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07504" y="6309320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08서울남산체 EB" pitchFamily="18" charset="-127"/>
                <a:ea typeface="08서울남산체 EB" pitchFamily="18" charset="-127"/>
              </a:rPr>
              <a:t>Scriptures in New Living Translation</a:t>
            </a:r>
            <a:endParaRPr lang="en-US" dirty="0"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3" descr="C:\Documents and Settings\Media-Recording-PC\Desktop\Stuff\LJLPC and To1Another Logo Combined (Clear)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805264"/>
            <a:ext cx="2613596" cy="8527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is Jesus the Only Way to Salvation?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John </a:t>
            </a:r>
            <a:r>
              <a:rPr lang="en-US" sz="3600" dirty="0" smtClean="0"/>
              <a:t>3:16</a:t>
            </a:r>
            <a:br>
              <a:rPr lang="en-US" sz="3600" dirty="0" smtClean="0"/>
            </a:br>
            <a:r>
              <a:rPr lang="en-US" sz="3600" dirty="0" smtClean="0"/>
              <a:t>“For </a:t>
            </a:r>
            <a:r>
              <a:rPr lang="en-US" sz="3600" dirty="0" smtClean="0"/>
              <a:t>God loved the world so much that he gave his one and only Son, so that everyone who believes in him will not perish but have eternal life.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2Corinthians 3:18</a:t>
            </a:r>
            <a:br>
              <a:rPr lang="en-US" dirty="0" smtClean="0"/>
            </a:br>
            <a:r>
              <a:rPr lang="en-US" dirty="0" smtClean="0"/>
              <a:t>So all of us who have had that veil removed </a:t>
            </a:r>
            <a:r>
              <a:rPr lang="en-US" dirty="0" smtClean="0">
                <a:solidFill>
                  <a:srgbClr val="FF0000"/>
                </a:solidFill>
              </a:rPr>
              <a:t>can see and reflect the glory of the Lord</a:t>
            </a:r>
            <a:r>
              <a:rPr lang="en-US" dirty="0" smtClean="0"/>
              <a:t>. And the Lord—who is the Spirit—makes us more and more like him as we are changed into his glorious image.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14:27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I am leaving you with a gift—peace of mind and heart</a:t>
            </a:r>
            <a:r>
              <a:rPr lang="en-US" dirty="0" smtClean="0"/>
              <a:t>. And the peace I give is a gift the world cannot give. </a:t>
            </a:r>
            <a:r>
              <a:rPr lang="en-US" dirty="0" smtClean="0">
                <a:solidFill>
                  <a:srgbClr val="FF0000"/>
                </a:solidFill>
              </a:rPr>
              <a:t>So don’t be troubled or afraid.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3. Mind of Jesus is Salvation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1Corinthians 2:16</a:t>
            </a:r>
            <a:br>
              <a:rPr lang="en-US" dirty="0" smtClean="0"/>
            </a:br>
            <a:r>
              <a:rPr lang="en-US" dirty="0" smtClean="0"/>
              <a:t>For, “Who can know the Lord’s thoughts? Who knows enough to teach him?” But we understand these things, for </a:t>
            </a:r>
            <a:r>
              <a:rPr lang="en-US" dirty="0" smtClean="0">
                <a:solidFill>
                  <a:srgbClr val="FF0000"/>
                </a:solidFill>
              </a:rPr>
              <a:t>we have the mind of Christ.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1:1-3,14</a:t>
            </a:r>
            <a:br>
              <a:rPr lang="en-US" dirty="0" smtClean="0"/>
            </a:br>
            <a:r>
              <a:rPr lang="en-US" dirty="0" smtClean="0"/>
              <a:t>1 In the beginning the </a:t>
            </a:r>
            <a:r>
              <a:rPr lang="en-US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 already existed. The </a:t>
            </a:r>
            <a:r>
              <a:rPr lang="en-US" dirty="0" smtClean="0">
                <a:solidFill>
                  <a:srgbClr val="FF0000"/>
                </a:solidFill>
              </a:rPr>
              <a:t>Word </a:t>
            </a:r>
            <a:r>
              <a:rPr lang="en-US" dirty="0" smtClean="0"/>
              <a:t>was with </a:t>
            </a:r>
            <a:r>
              <a:rPr lang="en-US" dirty="0" smtClean="0">
                <a:solidFill>
                  <a:srgbClr val="FF0000"/>
                </a:solidFill>
              </a:rPr>
              <a:t>God</a:t>
            </a:r>
            <a:r>
              <a:rPr lang="en-US" dirty="0" smtClean="0"/>
              <a:t>, and the Word was God. 2 He existed in the beginning with </a:t>
            </a:r>
            <a:r>
              <a:rPr lang="en-US" dirty="0" smtClean="0"/>
              <a:t>God. 3 God created everything through him, and </a:t>
            </a:r>
            <a:r>
              <a:rPr lang="en-US" dirty="0" smtClean="0">
                <a:solidFill>
                  <a:srgbClr val="FF0000"/>
                </a:solidFill>
              </a:rPr>
              <a:t>nothing was created except through him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1:1-3,14</a:t>
            </a:r>
            <a:br>
              <a:rPr lang="en-US" dirty="0" smtClean="0"/>
            </a:br>
            <a:r>
              <a:rPr lang="en-US" dirty="0" smtClean="0"/>
              <a:t>14 So the </a:t>
            </a:r>
            <a:r>
              <a:rPr lang="en-US" dirty="0" smtClean="0">
                <a:solidFill>
                  <a:srgbClr val="FF0000"/>
                </a:solidFill>
              </a:rPr>
              <a:t>Word became human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made his home among us</a:t>
            </a:r>
            <a:r>
              <a:rPr lang="en-US" dirty="0" smtClean="0"/>
              <a:t>. He was full of unfailing love and faithfulness. And </a:t>
            </a:r>
            <a:r>
              <a:rPr lang="en-US" dirty="0" smtClean="0">
                <a:solidFill>
                  <a:srgbClr val="FF0000"/>
                </a:solidFill>
              </a:rPr>
              <a:t>we have seen his glory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glory of the Father’s one and only Son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Colossians 1:15-16</a:t>
            </a:r>
            <a:br>
              <a:rPr lang="en-US" dirty="0" smtClean="0"/>
            </a:br>
            <a:r>
              <a:rPr lang="en-US" dirty="0" smtClean="0"/>
              <a:t>15 Christ is the visible image of the invisible God. He existed before anything was created and is supreme over all 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Colossians 1:15-16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 </a:t>
            </a:r>
            <a:r>
              <a:rPr lang="en-US" dirty="0" smtClean="0">
                <a:solidFill>
                  <a:srgbClr val="FF0000"/>
                </a:solidFill>
              </a:rPr>
              <a:t>for through him God created everything </a:t>
            </a:r>
            <a:r>
              <a:rPr lang="en-US" dirty="0" smtClean="0"/>
              <a:t>in the heavenly realms and on earth. He made the things we can see and the things we can’t see— such as thrones, kingdoms, rulers, and authorities in the unseen world. </a:t>
            </a:r>
            <a:r>
              <a:rPr lang="en-US" dirty="0" smtClean="0">
                <a:solidFill>
                  <a:srgbClr val="FF0000"/>
                </a:solidFill>
              </a:rPr>
              <a:t>Everything was created through him and for him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1Corinthians 2:16</a:t>
            </a:r>
            <a:br>
              <a:rPr lang="en-US" dirty="0" smtClean="0"/>
            </a:br>
            <a:r>
              <a:rPr lang="en-US" dirty="0" smtClean="0"/>
              <a:t>For, “Who can know the Lord’s thoughts? Who knows enough to teach him?” But we understand these things, for</a:t>
            </a:r>
            <a:r>
              <a:rPr lang="en-US" dirty="0" smtClean="0">
                <a:solidFill>
                  <a:srgbClr val="FF0000"/>
                </a:solidFill>
              </a:rPr>
              <a:t> we have the mind of Christ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2:36</a:t>
            </a:r>
            <a:br>
              <a:rPr lang="en-US" dirty="0" smtClean="0"/>
            </a:br>
            <a:r>
              <a:rPr lang="en-US" dirty="0" smtClean="0"/>
              <a:t>“So </a:t>
            </a:r>
            <a:r>
              <a:rPr lang="en-US" dirty="0" smtClean="0"/>
              <a:t>let everyone in Israel know for certain that God has made this Jesus, whom you crucified, to be both </a:t>
            </a:r>
            <a:r>
              <a:rPr lang="en-US" dirty="0" smtClean="0">
                <a:solidFill>
                  <a:srgbClr val="FF0000"/>
                </a:solidFill>
              </a:rPr>
              <a:t>Lord and Messiah</a:t>
            </a:r>
            <a:r>
              <a:rPr lang="en-US" dirty="0" smtClean="0"/>
              <a:t>!”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</a:t>
            </a:r>
            <a:r>
              <a:rPr lang="en-US" dirty="0" smtClean="0"/>
              <a:t>5:42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every day, in the Temple and from house to house, they continued to </a:t>
            </a:r>
            <a:r>
              <a:rPr lang="en-US" dirty="0" smtClean="0">
                <a:solidFill>
                  <a:srgbClr val="FF0000"/>
                </a:solidFill>
              </a:rPr>
              <a:t>teach and preach </a:t>
            </a:r>
            <a:r>
              <a:rPr lang="en-US" dirty="0" smtClean="0"/>
              <a:t>this message: “</a:t>
            </a:r>
            <a:r>
              <a:rPr lang="en-US" dirty="0" smtClean="0">
                <a:solidFill>
                  <a:srgbClr val="FF0000"/>
                </a:solidFill>
              </a:rPr>
              <a:t>Jesus is the Messiah</a:t>
            </a:r>
            <a:r>
              <a:rPr lang="en-US" dirty="0" smtClean="0"/>
              <a:t>.”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0" indent="-1143000">
              <a:buNone/>
            </a:pPr>
            <a:r>
              <a:rPr lang="en-US" dirty="0" smtClean="0"/>
              <a:t>1. Forgiveness of Sins Is Only In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Ephesians 1:7</a:t>
            </a:r>
            <a:br>
              <a:rPr lang="en-US" dirty="0" smtClean="0"/>
            </a:br>
            <a:r>
              <a:rPr lang="en-US" dirty="0" smtClean="0"/>
              <a:t>He is so rich in kindness and grace that he purchased our freedom with the </a:t>
            </a:r>
            <a:r>
              <a:rPr lang="en-US" dirty="0" smtClean="0">
                <a:solidFill>
                  <a:srgbClr val="FF0000"/>
                </a:solidFill>
              </a:rPr>
              <a:t>blood of his Son and forgave our sins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2. Eternal Life is Only in Jesus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3:16</a:t>
            </a:r>
            <a:br>
              <a:rPr lang="en-US" dirty="0" smtClean="0"/>
            </a:br>
            <a:r>
              <a:rPr lang="en-US" dirty="0" smtClean="0"/>
              <a:t>“For God loved the world so much that he gave his one and only Son, so that everyone who believes in him will not perish but have eternal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1John 5:11-12</a:t>
            </a:r>
            <a:br>
              <a:rPr lang="en-US" dirty="0" smtClean="0"/>
            </a:br>
            <a:r>
              <a:rPr lang="en-US" dirty="0" smtClean="0"/>
              <a:t>11 And this is what God has testified: </a:t>
            </a:r>
            <a:r>
              <a:rPr lang="en-US" dirty="0" smtClean="0">
                <a:solidFill>
                  <a:srgbClr val="FF0000"/>
                </a:solidFill>
              </a:rPr>
              <a:t>He has given us eternal life, and this life is in his Son</a:t>
            </a:r>
            <a:r>
              <a:rPr lang="en-US" dirty="0" smtClean="0"/>
              <a:t>. 12 </a:t>
            </a:r>
            <a:r>
              <a:rPr lang="en-US" dirty="0" smtClean="0">
                <a:solidFill>
                  <a:srgbClr val="FF0000"/>
                </a:solidFill>
              </a:rPr>
              <a:t>Whoever has the Son has life</a:t>
            </a:r>
            <a:r>
              <a:rPr lang="en-US" dirty="0" smtClean="0"/>
              <a:t>; whoever does not have God’s Son does not have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1:29</a:t>
            </a:r>
            <a:br>
              <a:rPr lang="en-US" dirty="0" smtClean="0"/>
            </a:br>
            <a:r>
              <a:rPr lang="en-US" dirty="0" smtClean="0"/>
              <a:t>The next day John saw Jesus coming toward him and said, “</a:t>
            </a:r>
            <a:r>
              <a:rPr lang="en-US" dirty="0" smtClean="0">
                <a:solidFill>
                  <a:srgbClr val="FF0000"/>
                </a:solidFill>
              </a:rPr>
              <a:t>Look! The Lamb of God who takes away the sin of the world!</a:t>
            </a:r>
            <a:r>
              <a:rPr lang="en-US" dirty="0" smtClean="0"/>
              <a:t> </a:t>
            </a:r>
            <a:r>
              <a:rPr lang="en-US" dirty="0" smtClean="0"/>
              <a:t>”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3:3</a:t>
            </a:r>
            <a:br>
              <a:rPr lang="en-US" dirty="0" smtClean="0"/>
            </a:br>
            <a:r>
              <a:rPr lang="en-US" dirty="0" smtClean="0"/>
              <a:t>Jesus replied, “I tell you the truth, </a:t>
            </a:r>
            <a:r>
              <a:rPr lang="en-US" dirty="0" smtClean="0">
                <a:solidFill>
                  <a:srgbClr val="FF0000"/>
                </a:solidFill>
              </a:rPr>
              <a:t>unless you are born again</a:t>
            </a:r>
            <a:r>
              <a:rPr lang="en-US" dirty="0" smtClean="0"/>
              <a:t>, you cannot see the Kingdom of God.”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John 1:12</a:t>
            </a:r>
            <a:br>
              <a:rPr lang="en-US" dirty="0" smtClean="0"/>
            </a:br>
            <a:r>
              <a:rPr lang="en-US" dirty="0" smtClean="0"/>
              <a:t>But to all who believed him and accepted him, </a:t>
            </a:r>
            <a:r>
              <a:rPr lang="en-US" dirty="0" smtClean="0">
                <a:solidFill>
                  <a:srgbClr val="FF0000"/>
                </a:solidFill>
              </a:rPr>
              <a:t>he gave the right to become children of God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8508</TotalTime>
  <Words>67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4_Custom Design</vt:lpstr>
      <vt:lpstr>5_Custom Design</vt:lpstr>
      <vt:lpstr>Why is Jesus the Only Way to Salvation?</vt:lpstr>
      <vt:lpstr>Slide 2</vt:lpstr>
      <vt:lpstr>Slide 3</vt:lpstr>
      <vt:lpstr>1. Forgiveness of Sins Is Only In Jesus</vt:lpstr>
      <vt:lpstr>2. Eternal Life is Only in Jesus</vt:lpstr>
      <vt:lpstr>Slide 6</vt:lpstr>
      <vt:lpstr>Slide 7</vt:lpstr>
      <vt:lpstr>Slide 8</vt:lpstr>
      <vt:lpstr>Slide 9</vt:lpstr>
      <vt:lpstr>Slide 10</vt:lpstr>
      <vt:lpstr>Slide 11</vt:lpstr>
      <vt:lpstr>3. Mind of Jesus is Salvation</vt:lpstr>
      <vt:lpstr>Slide 13</vt:lpstr>
      <vt:lpstr>Slide 14</vt:lpstr>
      <vt:lpstr>Slide 15</vt:lpstr>
      <vt:lpstr>Slide 16</vt:lpstr>
      <vt:lpstr>Slide 17</vt:lpstr>
    </vt:vector>
  </TitlesOfParts>
  <Company>CMA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2008년 11월 30일</dc:title>
  <dc:creator>시골천사</dc:creator>
  <cp:lastModifiedBy>Sang Won Sur</cp:lastModifiedBy>
  <cp:revision>653</cp:revision>
  <dcterms:created xsi:type="dcterms:W3CDTF">2008-09-16T01:03:40Z</dcterms:created>
  <dcterms:modified xsi:type="dcterms:W3CDTF">2012-11-11T17:02:38Z</dcterms:modified>
</cp:coreProperties>
</file>